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8" r:id="rId4"/>
    <p:sldId id="261" r:id="rId5"/>
    <p:sldId id="264" r:id="rId6"/>
    <p:sldId id="265" r:id="rId7"/>
    <p:sldId id="266" r:id="rId8"/>
    <p:sldId id="275" r:id="rId9"/>
    <p:sldId id="273" r:id="rId10"/>
    <p:sldId id="267" r:id="rId11"/>
    <p:sldId id="274" r:id="rId12"/>
    <p:sldId id="272" r:id="rId13"/>
    <p:sldId id="262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>
        <p:scale>
          <a:sx n="70" d="100"/>
          <a:sy n="70" d="100"/>
        </p:scale>
        <p:origin x="-1398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2C0A7-A838-46FA-B17C-B87258D7D71C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4D3BDB09-D842-4FB2-AAA3-19B275FDE142}">
      <dgm:prSet phldrT="[Text]" custT="1"/>
      <dgm:spPr/>
      <dgm:t>
        <a:bodyPr/>
        <a:lstStyle/>
        <a:p>
          <a:r>
            <a:rPr lang="en-GB" sz="4000" dirty="0" smtClean="0"/>
            <a:t>G</a:t>
          </a:r>
          <a:r>
            <a:rPr lang="en-GB" sz="2800" dirty="0" smtClean="0"/>
            <a:t>oal</a:t>
          </a:r>
          <a:endParaRPr lang="en-GB" sz="2800" dirty="0"/>
        </a:p>
      </dgm:t>
    </dgm:pt>
    <dgm:pt modelId="{138DAF41-1009-405F-9007-AD6946DCD916}" type="parTrans" cxnId="{DA537CEF-58F8-4B43-BD65-02FEF476043D}">
      <dgm:prSet/>
      <dgm:spPr/>
      <dgm:t>
        <a:bodyPr/>
        <a:lstStyle/>
        <a:p>
          <a:endParaRPr lang="en-GB"/>
        </a:p>
      </dgm:t>
    </dgm:pt>
    <dgm:pt modelId="{8F1E5A7A-FEFF-4D47-9A10-838B774C6656}" type="sibTrans" cxnId="{DA537CEF-58F8-4B43-BD65-02FEF476043D}">
      <dgm:prSet/>
      <dgm:spPr/>
      <dgm:t>
        <a:bodyPr/>
        <a:lstStyle/>
        <a:p>
          <a:endParaRPr lang="en-GB"/>
        </a:p>
      </dgm:t>
    </dgm:pt>
    <dgm:pt modelId="{9CC568BD-7734-4DAE-A9AC-D453605B3486}">
      <dgm:prSet phldrT="[Text]" custT="1"/>
      <dgm:spPr/>
      <dgm:t>
        <a:bodyPr/>
        <a:lstStyle/>
        <a:p>
          <a:r>
            <a:rPr lang="en-GB" sz="4000" dirty="0" smtClean="0"/>
            <a:t>R</a:t>
          </a:r>
          <a:r>
            <a:rPr lang="en-GB" sz="2800" dirty="0" smtClean="0"/>
            <a:t>eality</a:t>
          </a:r>
          <a:endParaRPr lang="en-GB" sz="2800" dirty="0"/>
        </a:p>
      </dgm:t>
    </dgm:pt>
    <dgm:pt modelId="{03581225-3C9B-47DF-A356-70C90AA0F104}" type="parTrans" cxnId="{7017D2F1-369B-49C0-9263-25B5BA64FA12}">
      <dgm:prSet/>
      <dgm:spPr/>
      <dgm:t>
        <a:bodyPr/>
        <a:lstStyle/>
        <a:p>
          <a:endParaRPr lang="en-GB"/>
        </a:p>
      </dgm:t>
    </dgm:pt>
    <dgm:pt modelId="{3E4FC011-D706-40BA-ABB4-6F3B92DD2303}" type="sibTrans" cxnId="{7017D2F1-369B-49C0-9263-25B5BA64FA12}">
      <dgm:prSet/>
      <dgm:spPr/>
      <dgm:t>
        <a:bodyPr/>
        <a:lstStyle/>
        <a:p>
          <a:endParaRPr lang="en-GB"/>
        </a:p>
      </dgm:t>
    </dgm:pt>
    <dgm:pt modelId="{BAF1B550-5231-4422-9EF6-1D21F9B876C6}">
      <dgm:prSet phldrT="[Text]" custT="1"/>
      <dgm:spPr/>
      <dgm:t>
        <a:bodyPr/>
        <a:lstStyle/>
        <a:p>
          <a:r>
            <a:rPr lang="en-GB" sz="4000" dirty="0" smtClean="0"/>
            <a:t>O</a:t>
          </a:r>
          <a:r>
            <a:rPr lang="en-GB" sz="2400" dirty="0" smtClean="0"/>
            <a:t>ptions</a:t>
          </a:r>
          <a:endParaRPr lang="en-GB" sz="2400" dirty="0"/>
        </a:p>
      </dgm:t>
    </dgm:pt>
    <dgm:pt modelId="{16343615-BFFB-4E49-B3E0-13D7AE74D4A4}" type="parTrans" cxnId="{0077AFC0-8750-40C9-AE58-237011B5AF13}">
      <dgm:prSet/>
      <dgm:spPr/>
      <dgm:t>
        <a:bodyPr/>
        <a:lstStyle/>
        <a:p>
          <a:endParaRPr lang="en-GB"/>
        </a:p>
      </dgm:t>
    </dgm:pt>
    <dgm:pt modelId="{B5EA36E4-27BB-4C8E-A666-7485799222D4}" type="sibTrans" cxnId="{0077AFC0-8750-40C9-AE58-237011B5AF13}">
      <dgm:prSet/>
      <dgm:spPr/>
      <dgm:t>
        <a:bodyPr/>
        <a:lstStyle/>
        <a:p>
          <a:endParaRPr lang="en-GB"/>
        </a:p>
      </dgm:t>
    </dgm:pt>
    <dgm:pt modelId="{2EAAC247-3BFA-4D9A-AEAE-04CFD9707C59}">
      <dgm:prSet phldrT="[Text]" custT="1"/>
      <dgm:spPr/>
      <dgm:t>
        <a:bodyPr/>
        <a:lstStyle/>
        <a:p>
          <a:r>
            <a:rPr lang="en-GB" sz="4000" dirty="0" smtClean="0"/>
            <a:t>W</a:t>
          </a:r>
          <a:r>
            <a:rPr lang="en-GB" sz="2400" dirty="0" smtClean="0"/>
            <a:t>ay forward</a:t>
          </a:r>
        </a:p>
      </dgm:t>
    </dgm:pt>
    <dgm:pt modelId="{FD762AF7-253E-4442-9D50-4615EC392A14}" type="sibTrans" cxnId="{5303E9E3-35D5-4FEF-A077-E73A8BCC4804}">
      <dgm:prSet/>
      <dgm:spPr/>
      <dgm:t>
        <a:bodyPr/>
        <a:lstStyle/>
        <a:p>
          <a:endParaRPr lang="en-GB"/>
        </a:p>
      </dgm:t>
    </dgm:pt>
    <dgm:pt modelId="{4875E8A0-D8DA-47DE-B379-090678098B91}" type="parTrans" cxnId="{5303E9E3-35D5-4FEF-A077-E73A8BCC4804}">
      <dgm:prSet/>
      <dgm:spPr/>
      <dgm:t>
        <a:bodyPr/>
        <a:lstStyle/>
        <a:p>
          <a:endParaRPr lang="en-GB"/>
        </a:p>
      </dgm:t>
    </dgm:pt>
    <dgm:pt modelId="{139D921D-9F5E-47B3-AEFB-F103A6F8FDEE}" type="pres">
      <dgm:prSet presAssocID="{1582C0A7-A838-46FA-B17C-B87258D7D71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458E925-B75B-403C-B2EF-208D6146ABDA}" type="pres">
      <dgm:prSet presAssocID="{4D3BDB09-D842-4FB2-AAA3-19B275FDE142}" presName="node" presStyleLbl="node1" presStyleIdx="0" presStyleCnt="4" custRadScaleRad="100078" custRadScaleInc="18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D002B8-C747-4745-B459-CB23EFFD8914}" type="pres">
      <dgm:prSet presAssocID="{4D3BDB09-D842-4FB2-AAA3-19B275FDE142}" presName="spNode" presStyleCnt="0"/>
      <dgm:spPr/>
    </dgm:pt>
    <dgm:pt modelId="{EA4A93B9-F9A5-4A6D-AB85-BFBADC25E5EA}" type="pres">
      <dgm:prSet presAssocID="{8F1E5A7A-FEFF-4D47-9A10-838B774C6656}" presName="sibTrans" presStyleLbl="sibTrans1D1" presStyleIdx="0" presStyleCnt="4"/>
      <dgm:spPr/>
      <dgm:t>
        <a:bodyPr/>
        <a:lstStyle/>
        <a:p>
          <a:endParaRPr lang="en-GB"/>
        </a:p>
      </dgm:t>
    </dgm:pt>
    <dgm:pt modelId="{F876E4BD-A522-4C5B-ADA7-0ACEAF05DB51}" type="pres">
      <dgm:prSet presAssocID="{9CC568BD-7734-4DAE-A9AC-D453605B348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64A47D-31D5-4CE6-89AA-2D756F70442E}" type="pres">
      <dgm:prSet presAssocID="{9CC568BD-7734-4DAE-A9AC-D453605B3486}" presName="spNode" presStyleCnt="0"/>
      <dgm:spPr/>
    </dgm:pt>
    <dgm:pt modelId="{54744940-8BB4-4306-BA68-004D530D56E6}" type="pres">
      <dgm:prSet presAssocID="{3E4FC011-D706-40BA-ABB4-6F3B92DD2303}" presName="sibTrans" presStyleLbl="sibTrans1D1" presStyleIdx="1" presStyleCnt="4"/>
      <dgm:spPr/>
      <dgm:t>
        <a:bodyPr/>
        <a:lstStyle/>
        <a:p>
          <a:endParaRPr lang="en-GB"/>
        </a:p>
      </dgm:t>
    </dgm:pt>
    <dgm:pt modelId="{A5D32CEF-5861-4652-841F-B74756510535}" type="pres">
      <dgm:prSet presAssocID="{BAF1B550-5231-4422-9EF6-1D21F9B876C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56581C-D609-42D7-AF04-D8066000842C}" type="pres">
      <dgm:prSet presAssocID="{BAF1B550-5231-4422-9EF6-1D21F9B876C6}" presName="spNode" presStyleCnt="0"/>
      <dgm:spPr/>
    </dgm:pt>
    <dgm:pt modelId="{6F8DF35A-9456-4E33-9148-81D0FF9AEC0E}" type="pres">
      <dgm:prSet presAssocID="{B5EA36E4-27BB-4C8E-A666-7485799222D4}" presName="sibTrans" presStyleLbl="sibTrans1D1" presStyleIdx="2" presStyleCnt="4"/>
      <dgm:spPr/>
      <dgm:t>
        <a:bodyPr/>
        <a:lstStyle/>
        <a:p>
          <a:endParaRPr lang="en-GB"/>
        </a:p>
      </dgm:t>
    </dgm:pt>
    <dgm:pt modelId="{E494FCE8-E0D0-4C73-8A4B-5FAE60C2FE2E}" type="pres">
      <dgm:prSet presAssocID="{2EAAC247-3BFA-4D9A-AEAE-04CFD9707C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CBBC9E-6827-4F89-B35D-ED1E6BD0F4D4}" type="pres">
      <dgm:prSet presAssocID="{2EAAC247-3BFA-4D9A-AEAE-04CFD9707C59}" presName="spNode" presStyleCnt="0"/>
      <dgm:spPr/>
    </dgm:pt>
    <dgm:pt modelId="{EFDFEF05-510F-4752-A2FA-EF31CD0A47C8}" type="pres">
      <dgm:prSet presAssocID="{FD762AF7-253E-4442-9D50-4615EC392A14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0203EBDB-BC67-46A6-9439-86E537E35F25}" type="presOf" srcId="{9CC568BD-7734-4DAE-A9AC-D453605B3486}" destId="{F876E4BD-A522-4C5B-ADA7-0ACEAF05DB51}" srcOrd="0" destOrd="0" presId="urn:microsoft.com/office/officeart/2005/8/layout/cycle5"/>
    <dgm:cxn modelId="{7017D2F1-369B-49C0-9263-25B5BA64FA12}" srcId="{1582C0A7-A838-46FA-B17C-B87258D7D71C}" destId="{9CC568BD-7734-4DAE-A9AC-D453605B3486}" srcOrd="1" destOrd="0" parTransId="{03581225-3C9B-47DF-A356-70C90AA0F104}" sibTransId="{3E4FC011-D706-40BA-ABB4-6F3B92DD2303}"/>
    <dgm:cxn modelId="{B5D6A2C2-1BC4-4660-8CB3-5854E0528C9B}" type="presOf" srcId="{1582C0A7-A838-46FA-B17C-B87258D7D71C}" destId="{139D921D-9F5E-47B3-AEFB-F103A6F8FDEE}" srcOrd="0" destOrd="0" presId="urn:microsoft.com/office/officeart/2005/8/layout/cycle5"/>
    <dgm:cxn modelId="{BCFB66C5-2B45-466B-81E4-20DC7DCD4923}" type="presOf" srcId="{4D3BDB09-D842-4FB2-AAA3-19B275FDE142}" destId="{F458E925-B75B-403C-B2EF-208D6146ABDA}" srcOrd="0" destOrd="0" presId="urn:microsoft.com/office/officeart/2005/8/layout/cycle5"/>
    <dgm:cxn modelId="{5303E9E3-35D5-4FEF-A077-E73A8BCC4804}" srcId="{1582C0A7-A838-46FA-B17C-B87258D7D71C}" destId="{2EAAC247-3BFA-4D9A-AEAE-04CFD9707C59}" srcOrd="3" destOrd="0" parTransId="{4875E8A0-D8DA-47DE-B379-090678098B91}" sibTransId="{FD762AF7-253E-4442-9D50-4615EC392A14}"/>
    <dgm:cxn modelId="{F90106A7-8C71-4979-85A0-831683F78F6E}" type="presOf" srcId="{FD762AF7-253E-4442-9D50-4615EC392A14}" destId="{EFDFEF05-510F-4752-A2FA-EF31CD0A47C8}" srcOrd="0" destOrd="0" presId="urn:microsoft.com/office/officeart/2005/8/layout/cycle5"/>
    <dgm:cxn modelId="{0077AFC0-8750-40C9-AE58-237011B5AF13}" srcId="{1582C0A7-A838-46FA-B17C-B87258D7D71C}" destId="{BAF1B550-5231-4422-9EF6-1D21F9B876C6}" srcOrd="2" destOrd="0" parTransId="{16343615-BFFB-4E49-B3E0-13D7AE74D4A4}" sibTransId="{B5EA36E4-27BB-4C8E-A666-7485799222D4}"/>
    <dgm:cxn modelId="{F46F50E0-9152-46B5-B835-4A59EA0E1A83}" type="presOf" srcId="{3E4FC011-D706-40BA-ABB4-6F3B92DD2303}" destId="{54744940-8BB4-4306-BA68-004D530D56E6}" srcOrd="0" destOrd="0" presId="urn:microsoft.com/office/officeart/2005/8/layout/cycle5"/>
    <dgm:cxn modelId="{32660414-44B5-49D9-B556-A30C6B2C7AD5}" type="presOf" srcId="{BAF1B550-5231-4422-9EF6-1D21F9B876C6}" destId="{A5D32CEF-5861-4652-841F-B74756510535}" srcOrd="0" destOrd="0" presId="urn:microsoft.com/office/officeart/2005/8/layout/cycle5"/>
    <dgm:cxn modelId="{23C0BDDB-3292-42F5-BA7C-C5BA2C3F9E3B}" type="presOf" srcId="{B5EA36E4-27BB-4C8E-A666-7485799222D4}" destId="{6F8DF35A-9456-4E33-9148-81D0FF9AEC0E}" srcOrd="0" destOrd="0" presId="urn:microsoft.com/office/officeart/2005/8/layout/cycle5"/>
    <dgm:cxn modelId="{68704048-9624-475A-BC95-A41CC8F088A5}" type="presOf" srcId="{2EAAC247-3BFA-4D9A-AEAE-04CFD9707C59}" destId="{E494FCE8-E0D0-4C73-8A4B-5FAE60C2FE2E}" srcOrd="0" destOrd="0" presId="urn:microsoft.com/office/officeart/2005/8/layout/cycle5"/>
    <dgm:cxn modelId="{DA537CEF-58F8-4B43-BD65-02FEF476043D}" srcId="{1582C0A7-A838-46FA-B17C-B87258D7D71C}" destId="{4D3BDB09-D842-4FB2-AAA3-19B275FDE142}" srcOrd="0" destOrd="0" parTransId="{138DAF41-1009-405F-9007-AD6946DCD916}" sibTransId="{8F1E5A7A-FEFF-4D47-9A10-838B774C6656}"/>
    <dgm:cxn modelId="{B1CCF691-2E9A-4A11-87AF-77BF30ED51D8}" type="presOf" srcId="{8F1E5A7A-FEFF-4D47-9A10-838B774C6656}" destId="{EA4A93B9-F9A5-4A6D-AB85-BFBADC25E5EA}" srcOrd="0" destOrd="0" presId="urn:microsoft.com/office/officeart/2005/8/layout/cycle5"/>
    <dgm:cxn modelId="{3BF93B3C-5074-4CF4-8C47-FEE4F82FE7A8}" type="presParOf" srcId="{139D921D-9F5E-47B3-AEFB-F103A6F8FDEE}" destId="{F458E925-B75B-403C-B2EF-208D6146ABDA}" srcOrd="0" destOrd="0" presId="urn:microsoft.com/office/officeart/2005/8/layout/cycle5"/>
    <dgm:cxn modelId="{984F0885-982B-4971-93FF-6B0E0BC95B27}" type="presParOf" srcId="{139D921D-9F5E-47B3-AEFB-F103A6F8FDEE}" destId="{50D002B8-C747-4745-B459-CB23EFFD8914}" srcOrd="1" destOrd="0" presId="urn:microsoft.com/office/officeart/2005/8/layout/cycle5"/>
    <dgm:cxn modelId="{FB044871-A1C0-4498-8EF3-AEE7C206E75F}" type="presParOf" srcId="{139D921D-9F5E-47B3-AEFB-F103A6F8FDEE}" destId="{EA4A93B9-F9A5-4A6D-AB85-BFBADC25E5EA}" srcOrd="2" destOrd="0" presId="urn:microsoft.com/office/officeart/2005/8/layout/cycle5"/>
    <dgm:cxn modelId="{03BD5B70-471A-4099-A4AF-1727887E3FD7}" type="presParOf" srcId="{139D921D-9F5E-47B3-AEFB-F103A6F8FDEE}" destId="{F876E4BD-A522-4C5B-ADA7-0ACEAF05DB51}" srcOrd="3" destOrd="0" presId="urn:microsoft.com/office/officeart/2005/8/layout/cycle5"/>
    <dgm:cxn modelId="{51DC3E5E-809F-47F6-93E1-EFA21B23008B}" type="presParOf" srcId="{139D921D-9F5E-47B3-AEFB-F103A6F8FDEE}" destId="{B264A47D-31D5-4CE6-89AA-2D756F70442E}" srcOrd="4" destOrd="0" presId="urn:microsoft.com/office/officeart/2005/8/layout/cycle5"/>
    <dgm:cxn modelId="{22FEA1D8-7BF0-41A7-8872-8BB2BD78FB70}" type="presParOf" srcId="{139D921D-9F5E-47B3-AEFB-F103A6F8FDEE}" destId="{54744940-8BB4-4306-BA68-004D530D56E6}" srcOrd="5" destOrd="0" presId="urn:microsoft.com/office/officeart/2005/8/layout/cycle5"/>
    <dgm:cxn modelId="{8B08E1A9-2A43-45C2-83A2-F13C381D3F72}" type="presParOf" srcId="{139D921D-9F5E-47B3-AEFB-F103A6F8FDEE}" destId="{A5D32CEF-5861-4652-841F-B74756510535}" srcOrd="6" destOrd="0" presId="urn:microsoft.com/office/officeart/2005/8/layout/cycle5"/>
    <dgm:cxn modelId="{11047E4D-A835-42C3-8769-522327B18422}" type="presParOf" srcId="{139D921D-9F5E-47B3-AEFB-F103A6F8FDEE}" destId="{CC56581C-D609-42D7-AF04-D8066000842C}" srcOrd="7" destOrd="0" presId="urn:microsoft.com/office/officeart/2005/8/layout/cycle5"/>
    <dgm:cxn modelId="{CE4BC15B-F852-4384-A1BB-6BD78FE71A64}" type="presParOf" srcId="{139D921D-9F5E-47B3-AEFB-F103A6F8FDEE}" destId="{6F8DF35A-9456-4E33-9148-81D0FF9AEC0E}" srcOrd="8" destOrd="0" presId="urn:microsoft.com/office/officeart/2005/8/layout/cycle5"/>
    <dgm:cxn modelId="{90259750-7F30-4365-98C9-4F439E788241}" type="presParOf" srcId="{139D921D-9F5E-47B3-AEFB-F103A6F8FDEE}" destId="{E494FCE8-E0D0-4C73-8A4B-5FAE60C2FE2E}" srcOrd="9" destOrd="0" presId="urn:microsoft.com/office/officeart/2005/8/layout/cycle5"/>
    <dgm:cxn modelId="{C0A91398-12E0-4D96-BACB-AA669440E7F5}" type="presParOf" srcId="{139D921D-9F5E-47B3-AEFB-F103A6F8FDEE}" destId="{5CCBBC9E-6827-4F89-B35D-ED1E6BD0F4D4}" srcOrd="10" destOrd="0" presId="urn:microsoft.com/office/officeart/2005/8/layout/cycle5"/>
    <dgm:cxn modelId="{240B4927-9B02-4D43-9E6A-1F2BA785D030}" type="presParOf" srcId="{139D921D-9F5E-47B3-AEFB-F103A6F8FDEE}" destId="{EFDFEF05-510F-4752-A2FA-EF31CD0A47C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8E925-B75B-403C-B2EF-208D6146ABDA}">
      <dsp:nvSpPr>
        <dsp:cNvPr id="0" name=""/>
        <dsp:cNvSpPr/>
      </dsp:nvSpPr>
      <dsp:spPr>
        <a:xfrm>
          <a:off x="3322712" y="350"/>
          <a:ext cx="1617389" cy="10513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G</a:t>
          </a:r>
          <a:r>
            <a:rPr lang="en-GB" sz="2800" kern="1200" dirty="0" smtClean="0"/>
            <a:t>oal</a:t>
          </a:r>
          <a:endParaRPr lang="en-GB" sz="2800" kern="1200" dirty="0"/>
        </a:p>
      </dsp:txBody>
      <dsp:txXfrm>
        <a:off x="3374032" y="51670"/>
        <a:ext cx="1514749" cy="948663"/>
      </dsp:txXfrm>
    </dsp:sp>
    <dsp:sp modelId="{EA4A93B9-F9A5-4A6D-AB85-BFBADC25E5EA}">
      <dsp:nvSpPr>
        <dsp:cNvPr id="0" name=""/>
        <dsp:cNvSpPr/>
      </dsp:nvSpPr>
      <dsp:spPr>
        <a:xfrm>
          <a:off x="2378506" y="525418"/>
          <a:ext cx="3471409" cy="3471409"/>
        </a:xfrm>
        <a:custGeom>
          <a:avLst/>
          <a:gdLst/>
          <a:ahLst/>
          <a:cxnLst/>
          <a:rect l="0" t="0" r="0" b="0"/>
          <a:pathLst>
            <a:path>
              <a:moveTo>
                <a:pt x="2780341" y="349556"/>
              </a:moveTo>
              <a:arcTo wR="1735704" hR="1735704" stAng="18420157" swAng="1610612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6E4BD-A522-4C5B-ADA7-0ACEAF05DB51}">
      <dsp:nvSpPr>
        <dsp:cNvPr id="0" name=""/>
        <dsp:cNvSpPr/>
      </dsp:nvSpPr>
      <dsp:spPr>
        <a:xfrm>
          <a:off x="5041810" y="1737329"/>
          <a:ext cx="1617389" cy="1051303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R</a:t>
          </a:r>
          <a:r>
            <a:rPr lang="en-GB" sz="2800" kern="1200" dirty="0" smtClean="0"/>
            <a:t>eality</a:t>
          </a:r>
          <a:endParaRPr lang="en-GB" sz="2800" kern="1200" dirty="0"/>
        </a:p>
      </dsp:txBody>
      <dsp:txXfrm>
        <a:off x="5093130" y="1788649"/>
        <a:ext cx="1514749" cy="948663"/>
      </dsp:txXfrm>
    </dsp:sp>
    <dsp:sp modelId="{54744940-8BB4-4306-BA68-004D530D56E6}">
      <dsp:nvSpPr>
        <dsp:cNvPr id="0" name=""/>
        <dsp:cNvSpPr/>
      </dsp:nvSpPr>
      <dsp:spPr>
        <a:xfrm>
          <a:off x="2379095" y="527276"/>
          <a:ext cx="3471409" cy="3471409"/>
        </a:xfrm>
        <a:custGeom>
          <a:avLst/>
          <a:gdLst/>
          <a:ahLst/>
          <a:cxnLst/>
          <a:rect l="0" t="0" r="0" b="0"/>
          <a:pathLst>
            <a:path>
              <a:moveTo>
                <a:pt x="3291398" y="2505436"/>
              </a:moveTo>
              <a:arcTo wR="1735704" hR="1735704" stAng="1579527" swAng="1632487"/>
            </a:path>
          </a:pathLst>
        </a:custGeom>
        <a:noFill/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32CEF-5861-4652-841F-B74756510535}">
      <dsp:nvSpPr>
        <dsp:cNvPr id="0" name=""/>
        <dsp:cNvSpPr/>
      </dsp:nvSpPr>
      <dsp:spPr>
        <a:xfrm>
          <a:off x="3306105" y="3473034"/>
          <a:ext cx="1617389" cy="1051303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O</a:t>
          </a:r>
          <a:r>
            <a:rPr lang="en-GB" sz="2400" kern="1200" dirty="0" smtClean="0"/>
            <a:t>ptions</a:t>
          </a:r>
          <a:endParaRPr lang="en-GB" sz="2400" kern="1200" dirty="0"/>
        </a:p>
      </dsp:txBody>
      <dsp:txXfrm>
        <a:off x="3357425" y="3524354"/>
        <a:ext cx="1514749" cy="948663"/>
      </dsp:txXfrm>
    </dsp:sp>
    <dsp:sp modelId="{6F8DF35A-9456-4E33-9148-81D0FF9AEC0E}">
      <dsp:nvSpPr>
        <dsp:cNvPr id="0" name=""/>
        <dsp:cNvSpPr/>
      </dsp:nvSpPr>
      <dsp:spPr>
        <a:xfrm>
          <a:off x="2379095" y="527276"/>
          <a:ext cx="3471409" cy="3471409"/>
        </a:xfrm>
        <a:custGeom>
          <a:avLst/>
          <a:gdLst/>
          <a:ahLst/>
          <a:cxnLst/>
          <a:rect l="0" t="0" r="0" b="0"/>
          <a:pathLst>
            <a:path>
              <a:moveTo>
                <a:pt x="704085" y="3131567"/>
              </a:moveTo>
              <a:arcTo wR="1735704" hR="1735704" stAng="7587985" swAng="1632487"/>
            </a:path>
          </a:pathLst>
        </a:custGeom>
        <a:noFill/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4FCE8-E0D0-4C73-8A4B-5FAE60C2FE2E}">
      <dsp:nvSpPr>
        <dsp:cNvPr id="0" name=""/>
        <dsp:cNvSpPr/>
      </dsp:nvSpPr>
      <dsp:spPr>
        <a:xfrm>
          <a:off x="1570400" y="1737329"/>
          <a:ext cx="1617389" cy="105130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/>
            <a:t>W</a:t>
          </a:r>
          <a:r>
            <a:rPr lang="en-GB" sz="2400" kern="1200" dirty="0" smtClean="0"/>
            <a:t>ay forward</a:t>
          </a:r>
        </a:p>
      </dsp:txBody>
      <dsp:txXfrm>
        <a:off x="1621720" y="1788649"/>
        <a:ext cx="1514749" cy="948663"/>
      </dsp:txXfrm>
    </dsp:sp>
    <dsp:sp modelId="{EFDFEF05-510F-4752-A2FA-EF31CD0A47C8}">
      <dsp:nvSpPr>
        <dsp:cNvPr id="0" name=""/>
        <dsp:cNvSpPr/>
      </dsp:nvSpPr>
      <dsp:spPr>
        <a:xfrm>
          <a:off x="2379671" y="525459"/>
          <a:ext cx="3471409" cy="3471409"/>
        </a:xfrm>
        <a:custGeom>
          <a:avLst/>
          <a:gdLst/>
          <a:ahLst/>
          <a:cxnLst/>
          <a:rect l="0" t="0" r="0" b="0"/>
          <a:pathLst>
            <a:path>
              <a:moveTo>
                <a:pt x="180803" y="964372"/>
              </a:moveTo>
              <a:arcTo wR="1735704" hR="1735704" stAng="12383064" swAng="1657426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608" y="0"/>
            <a:ext cx="9168608" cy="6858000"/>
          </a:xfrm>
          <a:prstGeom prst="rect">
            <a:avLst/>
          </a:prstGeom>
          <a:gradFill flip="none" rotWithShape="1">
            <a:gsLst>
              <a:gs pos="0">
                <a:srgbClr val="182338"/>
              </a:gs>
              <a:gs pos="50000">
                <a:srgbClr val="173157"/>
              </a:gs>
              <a:gs pos="100000">
                <a:srgbClr val="18233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Picture 7" descr="C:\Users\tthjg1\AppData\Local\Microsoft\Windows\Temporary Internet Files\Content.Outlook\030T6B9U\ELC_Version_2_Stacked_RGB white fon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5165725"/>
            <a:ext cx="325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418457"/>
            <a:ext cx="7772400" cy="938535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 Page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04592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eaLnBrk="1" hangingPunct="1">
              <a:spcBef>
                <a:spcPct val="0"/>
              </a:spcBef>
              <a:buFontTx/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FF671F"/>
                </a:solidFill>
                <a:latin typeface="Trebuchet MS" pitchFamily="34" charset="0"/>
              </a:rPr>
              <a:t>Author name or subtitle</a:t>
            </a:r>
            <a:endParaRPr lang="en-GB" altLang="en-US" sz="2400" b="1" dirty="0">
              <a:solidFill>
                <a:srgbClr val="FF671F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0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18639-92B0-4378-B2E5-C9FF2933D40B}" type="datetimeFigureOut">
              <a:rPr lang="en-GB" smtClean="0"/>
              <a:t>01/06/2017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CA3E36-6A63-4E13-9A59-66466DF2B83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47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71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539750" y="231775"/>
            <a:ext cx="6553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 smtClean="0">
                <a:solidFill>
                  <a:schemeClr val="bg1"/>
                </a:solidFill>
                <a:latin typeface="Trebuchet MS" pitchFamily="34" charset="0"/>
              </a:rPr>
              <a:t>Header or title</a:t>
            </a:r>
            <a:endParaRPr lang="en-GB" altLang="en-US" sz="28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03200" y="6381750"/>
            <a:ext cx="6889750" cy="0"/>
          </a:xfrm>
          <a:prstGeom prst="line">
            <a:avLst/>
          </a:prstGeom>
          <a:ln>
            <a:solidFill>
              <a:srgbClr val="2361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\\Edi-file\home\Janet.Galbraith\My Pictures\Logos\White background\ELC_Version_2_Stacked_RGBnew cop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051576"/>
            <a:ext cx="1307356" cy="54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Users\tthjg1\AppData\Local\Microsoft\Windows\Temporary Internet Files\Content.Outlook\030T6B9U\Edinburgh_school_logos_design-02 (2).jpg"/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04" t="25256" r="24835" b="47736"/>
          <a:stretch>
            <a:fillRect/>
          </a:stretch>
        </p:blipFill>
        <p:spPr bwMode="auto">
          <a:xfrm>
            <a:off x="1473200" y="1163638"/>
            <a:ext cx="5853113" cy="512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-24608" y="0"/>
            <a:ext cx="9168608" cy="864096"/>
          </a:xfrm>
          <a:prstGeom prst="rect">
            <a:avLst/>
          </a:prstGeom>
          <a:gradFill flip="none" rotWithShape="1">
            <a:gsLst>
              <a:gs pos="0">
                <a:srgbClr val="182338"/>
              </a:gs>
              <a:gs pos="50000">
                <a:srgbClr val="173157"/>
              </a:gs>
              <a:gs pos="100000">
                <a:srgbClr val="18233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4" name="Title Placeholder 1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474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04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24608" y="0"/>
            <a:ext cx="9168608" cy="6858000"/>
          </a:xfrm>
          <a:prstGeom prst="rect">
            <a:avLst/>
          </a:prstGeom>
          <a:gradFill flip="none" rotWithShape="1">
            <a:gsLst>
              <a:gs pos="0">
                <a:srgbClr val="182338"/>
              </a:gs>
              <a:gs pos="50000">
                <a:srgbClr val="173157"/>
              </a:gs>
              <a:gs pos="100000">
                <a:srgbClr val="18233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1283096" y="1628800"/>
            <a:ext cx="6553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 smtClean="0">
                <a:solidFill>
                  <a:schemeClr val="bg1"/>
                </a:solidFill>
                <a:latin typeface="Trebuchet MS" pitchFamily="34" charset="0"/>
              </a:rPr>
              <a:t>Giving Effective Feedback and Coaching Team Members </a:t>
            </a:r>
            <a:endParaRPr lang="en-GB" altLang="en-US" sz="4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2771775" y="3921312"/>
            <a:ext cx="3671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 smtClean="0">
                <a:solidFill>
                  <a:srgbClr val="FF671F"/>
                </a:solidFill>
                <a:latin typeface="Trebuchet MS" pitchFamily="34" charset="0"/>
              </a:rPr>
              <a:t>Alex </a:t>
            </a:r>
            <a:r>
              <a:rPr lang="en-GB" altLang="en-US" sz="3600" b="1" dirty="0" err="1" smtClean="0">
                <a:solidFill>
                  <a:srgbClr val="FF671F"/>
                </a:solidFill>
                <a:latin typeface="Trebuchet MS" pitchFamily="34" charset="0"/>
              </a:rPr>
              <a:t>Cann</a:t>
            </a:r>
            <a:endParaRPr lang="en-GB" altLang="en-US" sz="3600" b="1" dirty="0">
              <a:solidFill>
                <a:srgbClr val="FF671F"/>
              </a:solidFill>
              <a:latin typeface="Trebuchet MS" pitchFamily="34" charset="0"/>
            </a:endParaRPr>
          </a:p>
        </p:txBody>
      </p:sp>
      <p:sp>
        <p:nvSpPr>
          <p:cNvPr id="2057" name="AutoShape 5" descr="https://outlook.office365.com/owa/service.svc/s/GetFileAttachment?id=AAMkAGY3OTYzZDFhLTUxZjUtNGViNi1hNjQ5LTkwYWNhZmQ1NTY1ZgBGAAAAAABvNAU5sXYFQ47ZtjOiShXuBwAu7ijPbnlGQKIjr237V2S7AAAAAAAOAAAu7ijPbnlGQKIjr237V2S7AACZote%2BAAABEgAQAMxubH%2B%2FERhMleJ3khRy1rg%3D&amp;isImagePreview=True&amp;X-OWA-CANARY=8-sj6hsHq0upCSnre79c-YpqvSgE8tAIhDzOgoCW9E-tHS72ArJ8FeKMN6LygWGfPfxhh1kftfM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2058" name="Picture 7" descr="C:\Users\tthjg1\AppData\Local\Microsoft\Windows\Temporary Internet Files\Content.Outlook\030T6B9U\ELC_Version_2_Stacked_RGB white 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5165725"/>
            <a:ext cx="325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799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Coaching – The GROW Model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96795"/>
              </p:ext>
            </p:extLst>
          </p:nvPr>
        </p:nvGraphicFramePr>
        <p:xfrm>
          <a:off x="457200" y="1268413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80728"/>
            <a:ext cx="15525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24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chemeClr val="tx2">
                    <a:lumMod val="75000"/>
                  </a:schemeClr>
                </a:solidFill>
              </a:rPr>
              <a:t>Writing down goals makes you 45% more likely to achieve them</a:t>
            </a:r>
          </a:p>
          <a:p>
            <a:endParaRPr lang="en-GB" sz="4000" dirty="0"/>
          </a:p>
          <a:p>
            <a:r>
              <a:rPr lang="en-GB" sz="4000" dirty="0" smtClean="0">
                <a:solidFill>
                  <a:schemeClr val="accent6">
                    <a:lumMod val="75000"/>
                  </a:schemeClr>
                </a:solidFill>
              </a:rPr>
              <a:t>Sharing them publicly makes you 85% more likely to achieve them</a:t>
            </a:r>
            <a:endParaRPr lang="en-GB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 Setting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60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Tracker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142683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89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Aim for a 20/80 split where you act as a facilitator, helping your team members to draw conclusions for themselves and select the best options.</a:t>
            </a:r>
          </a:p>
          <a:p>
            <a:pPr marL="0" indent="0">
              <a:buNone/>
            </a:pPr>
            <a:endParaRPr lang="en-GB" b="1" dirty="0" smtClean="0"/>
          </a:p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emember that, as a manager, you may well have expert knowledge to offer; use this to guide your team members to make the best decisions.</a:t>
            </a:r>
          </a:p>
          <a:p>
            <a:endParaRPr lang="en-GB" b="1" dirty="0"/>
          </a:p>
          <a:p>
            <a:r>
              <a:rPr lang="en-GB" b="1" dirty="0">
                <a:solidFill>
                  <a:schemeClr val="tx2">
                    <a:lumMod val="50000"/>
                  </a:schemeClr>
                </a:solidFill>
              </a:rPr>
              <a:t>Ensure that goals and objectives are SMART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Ask good questions and listen effectively (active listening skills)</a:t>
            </a:r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Allow periods of silence as they provide valuable thinking/‘sink in’ time</a:t>
            </a:r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Coaching Tips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38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4000" dirty="0" smtClean="0">
                <a:solidFill>
                  <a:schemeClr val="tx2">
                    <a:lumMod val="50000"/>
                  </a:schemeClr>
                </a:solidFill>
              </a:rPr>
              <a:t>“Coaching is unlocking a person’s potential to maximise their own performance.  It is helping them to learn rather than teaching them”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John Whitmore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Remember….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22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24608" y="0"/>
            <a:ext cx="9168608" cy="6858000"/>
          </a:xfrm>
          <a:prstGeom prst="rect">
            <a:avLst/>
          </a:prstGeom>
          <a:gradFill flip="none" rotWithShape="1">
            <a:gsLst>
              <a:gs pos="0">
                <a:srgbClr val="182338"/>
              </a:gs>
              <a:gs pos="50000">
                <a:srgbClr val="173157"/>
              </a:gs>
              <a:gs pos="100000">
                <a:srgbClr val="18233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1283096" y="1052736"/>
            <a:ext cx="6553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 smtClean="0">
                <a:solidFill>
                  <a:schemeClr val="bg1"/>
                </a:solidFill>
                <a:latin typeface="Trebuchet MS" pitchFamily="34" charset="0"/>
              </a:rPr>
              <a:t>Giving Effective Feedback and Coaching Team Members </a:t>
            </a:r>
            <a:endParaRPr lang="en-GB" altLang="en-US" sz="40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827584" y="3429000"/>
            <a:ext cx="771634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 smtClean="0">
                <a:solidFill>
                  <a:srgbClr val="FF671F"/>
                </a:solidFill>
                <a:latin typeface="Trebuchet MS" pitchFamily="34" charset="0"/>
              </a:rPr>
              <a:t>Alex </a:t>
            </a:r>
            <a:r>
              <a:rPr lang="en-GB" altLang="en-US" sz="3600" b="1" dirty="0" err="1" smtClean="0">
                <a:solidFill>
                  <a:srgbClr val="FF671F"/>
                </a:solidFill>
                <a:latin typeface="Trebuchet MS" pitchFamily="34" charset="0"/>
              </a:rPr>
              <a:t>Cann</a:t>
            </a:r>
            <a:endParaRPr lang="en-GB" altLang="en-US" sz="3600" b="1" dirty="0" smtClean="0">
              <a:solidFill>
                <a:srgbClr val="FF671F"/>
              </a:solidFill>
              <a:latin typeface="Trebuchet MS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FF671F"/>
                </a:solidFill>
                <a:latin typeface="Trebuchet MS" pitchFamily="34" charset="0"/>
              </a:rPr>
              <a:t>a</a:t>
            </a:r>
            <a:r>
              <a:rPr lang="en-GB" altLang="en-US" sz="2800" b="1" dirty="0" smtClean="0">
                <a:solidFill>
                  <a:srgbClr val="FF671F"/>
                </a:solidFill>
                <a:latin typeface="Trebuchet MS" pitchFamily="34" charset="0"/>
              </a:rPr>
              <a:t>lex.cann@experienceenglish.com</a:t>
            </a:r>
            <a:endParaRPr lang="en-GB" altLang="en-US" sz="2800" b="1" dirty="0">
              <a:solidFill>
                <a:srgbClr val="FF671F"/>
              </a:solidFill>
              <a:latin typeface="Trebuchet MS" pitchFamily="34" charset="0"/>
            </a:endParaRPr>
          </a:p>
        </p:txBody>
      </p:sp>
      <p:sp>
        <p:nvSpPr>
          <p:cNvPr id="2057" name="AutoShape 5" descr="https://outlook.office365.com/owa/service.svc/s/GetFileAttachment?id=AAMkAGY3OTYzZDFhLTUxZjUtNGViNi1hNjQ5LTkwYWNhZmQ1NTY1ZgBGAAAAAABvNAU5sXYFQ47ZtjOiShXuBwAu7ijPbnlGQKIjr237V2S7AAAAAAAOAAAu7ijPbnlGQKIjr237V2S7AACZote%2BAAABEgAQAMxubH%2B%2FERhMleJ3khRy1rg%3D&amp;isImagePreview=True&amp;X-OWA-CANARY=8-sj6hsHq0upCSnre79c-YpqvSgE8tAIhDzOgoCW9E-tHS72ArJ8FeKMN6LygWGfPfxhh1kftfM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2058" name="Picture 7" descr="C:\Users\tthjg1\AppData\Local\Microsoft\Windows\Temporary Internet Files\Content.Outlook\030T6B9U\ELC_Version_2_Stacked_RGB white 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5165725"/>
            <a:ext cx="3251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73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Reflection on your current practice</a:t>
            </a:r>
          </a:p>
          <a:p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What does effective feedback look like?</a:t>
            </a:r>
          </a:p>
          <a:p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A positive structure to guide the feedback conversation</a:t>
            </a:r>
          </a:p>
          <a:p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Useful tips and techniques for delivering feedback</a:t>
            </a:r>
          </a:p>
          <a:p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Coaching model and suggested questions</a:t>
            </a:r>
          </a:p>
          <a:p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An opportunity to try these out</a:t>
            </a:r>
          </a:p>
          <a:p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Questions</a:t>
            </a:r>
          </a:p>
          <a:p>
            <a:pPr marL="0" indent="0">
              <a:buNone/>
            </a:pPr>
            <a:r>
              <a:rPr lang="en-GB" dirty="0"/>
              <a:t>	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1055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solidFill>
                  <a:schemeClr val="tx2">
                    <a:lumMod val="50000"/>
                  </a:schemeClr>
                </a:solidFill>
              </a:rPr>
              <a:t>How often do you give feedback to your team?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/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</a:rPr>
              <a:t>How do they feel about receiving feedback?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/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solidFill>
                  <a:schemeClr val="tx2">
                    <a:lumMod val="50000"/>
                  </a:schemeClr>
                </a:solidFill>
              </a:rPr>
              <a:t>How effective is your feedback?</a:t>
            </a:r>
            <a:endParaRPr lang="en-GB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Questions…..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05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effective feedback and what does it look like?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38" y="1048983"/>
            <a:ext cx="762528" cy="5073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066" y="1102285"/>
            <a:ext cx="2070932" cy="986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459" y="3102915"/>
            <a:ext cx="2083540" cy="96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065" y="4068794"/>
            <a:ext cx="2070933" cy="107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760" y="5013647"/>
            <a:ext cx="2099239" cy="107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459" y="2062970"/>
            <a:ext cx="2083539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445843" y="3881420"/>
            <a:ext cx="381642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>
                    <a:lumMod val="50000"/>
                  </a:schemeClr>
                </a:solidFill>
              </a:rPr>
              <a:t>Motivational</a:t>
            </a:r>
            <a:endParaRPr lang="en-GB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45843" y="2048634"/>
            <a:ext cx="381642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Developmental</a:t>
            </a:r>
            <a:endParaRPr lang="en-GB" sz="4000" b="1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6538" y="6122727"/>
            <a:ext cx="41994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https://a4m.co/topics/L3utfiaqQX6DSG8U.html</a:t>
            </a:r>
          </a:p>
        </p:txBody>
      </p:sp>
    </p:spTree>
    <p:extLst>
      <p:ext uri="{BB962C8B-B14F-4D97-AF65-F5344CB8AC3E}">
        <p14:creationId xmlns:p14="http://schemas.microsoft.com/office/powerpoint/2010/main" val="213334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Motivational and Developmental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453519"/>
            <a:ext cx="3871766" cy="2767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1088"/>
            <a:ext cx="1872208" cy="180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72016" y="5013176"/>
            <a:ext cx="295786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Developmental</a:t>
            </a:r>
          </a:p>
          <a:p>
            <a:pPr algn="ctr"/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Helps to build competence</a:t>
            </a:r>
            <a:endParaRPr lang="en-GB" dirty="0">
              <a:solidFill>
                <a:schemeClr val="tx2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170365"/>
            <a:ext cx="32403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</a:rPr>
              <a:t>Motivational</a:t>
            </a:r>
          </a:p>
          <a:p>
            <a:pPr algn="ctr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Helps to build confidence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94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PRISM Model</a:t>
            </a:r>
            <a:endParaRPr lang="en-GB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58124"/>
            <a:ext cx="3697425" cy="208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484784"/>
            <a:ext cx="23241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092" y="2214563"/>
            <a:ext cx="28956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42200"/>
            <a:ext cx="2819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746" y="3728056"/>
            <a:ext cx="34099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285" y="4437112"/>
            <a:ext cx="28765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53899" y="5294362"/>
            <a:ext cx="2222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TUI Leadership Essentials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0364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Send feedback questions ahead of time</a:t>
            </a:r>
          </a:p>
          <a:p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Start using a log/feedback book</a:t>
            </a:r>
          </a:p>
          <a:p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Mention specific behaviours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	When you do this….. this happens…</a:t>
            </a:r>
          </a:p>
          <a:p>
            <a:pPr marL="0" indent="0"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Start with motivational feedback then use ‘and’ to give developmental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	‘and if you had done this……’</a:t>
            </a:r>
          </a:p>
          <a:p>
            <a:pPr marL="0" indent="0"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Remember to ASK rather than TELL by using targeted questions</a:t>
            </a:r>
          </a:p>
          <a:p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Use feedback sessions to build relationships, strengthen channels of communication, improve performance, motivate your team and provide better ‘buy in’ to solutions</a:t>
            </a:r>
          </a:p>
          <a:p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</a:rPr>
              <a:t>Always aim for a ‘WIN/WIN’ result</a:t>
            </a:r>
            <a:endParaRPr lang="en-GB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Feedback Tips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4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180° Feedback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23" y="1412776"/>
            <a:ext cx="8797888" cy="408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23528" y="4596811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0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Elements of Communication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28800"/>
            <a:ext cx="35337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72150"/>
            <a:ext cx="1524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75" y="2940371"/>
            <a:ext cx="3905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38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 - Experience English (bubbl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Experience English (bubble)</Template>
  <TotalTime>28681</TotalTime>
  <Words>304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Template - Experience English (bubble)</vt:lpstr>
      <vt:lpstr>  </vt:lpstr>
      <vt:lpstr>Overview</vt:lpstr>
      <vt:lpstr>3 Questions…..</vt:lpstr>
      <vt:lpstr>What is effective feedback and what does it look like?</vt:lpstr>
      <vt:lpstr>Motivational and Developmental</vt:lpstr>
      <vt:lpstr>The PRISM Model</vt:lpstr>
      <vt:lpstr>Useful Feedback Tips</vt:lpstr>
      <vt:lpstr>180° Feedback</vt:lpstr>
      <vt:lpstr>3 Elements of Communication</vt:lpstr>
      <vt:lpstr>Coaching – The GROW Model</vt:lpstr>
      <vt:lpstr>Goal Setting </vt:lpstr>
      <vt:lpstr>Objectives Tracker</vt:lpstr>
      <vt:lpstr>Useful Coaching Tips</vt:lpstr>
      <vt:lpstr>Remember….</vt:lpstr>
      <vt:lpstr>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Cann</dc:creator>
  <cp:lastModifiedBy>Alex Cann</cp:lastModifiedBy>
  <cp:revision>74</cp:revision>
  <dcterms:created xsi:type="dcterms:W3CDTF">2016-02-04T09:44:07Z</dcterms:created>
  <dcterms:modified xsi:type="dcterms:W3CDTF">2017-06-02T06:26:22Z</dcterms:modified>
</cp:coreProperties>
</file>